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285" r:id="rId5"/>
    <p:sldId id="295" r:id="rId6"/>
    <p:sldId id="296" r:id="rId7"/>
    <p:sldId id="286" r:id="rId8"/>
    <p:sldId id="287" r:id="rId9"/>
    <p:sldId id="294" r:id="rId10"/>
    <p:sldId id="288" r:id="rId11"/>
    <p:sldId id="289" r:id="rId12"/>
    <p:sldId id="298" r:id="rId13"/>
    <p:sldId id="297" r:id="rId1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2CF695-0921-4979-B930-5AF28DCB51E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4F9F4B8-CD4E-44B5-AA39-49F9969F7A95}">
      <dgm:prSet phldrT="[Texto]"/>
      <dgm:spPr/>
      <dgm:t>
        <a:bodyPr/>
        <a:lstStyle/>
        <a:p>
          <a:r>
            <a:rPr lang="es-ES" dirty="0" err="1"/>
            <a:t>Ñawuy</a:t>
          </a:r>
          <a:endParaRPr lang="es-ES" dirty="0"/>
        </a:p>
      </dgm:t>
    </dgm:pt>
    <dgm:pt modelId="{BA5D1833-614D-4EA4-9FDA-81745524350C}" type="parTrans" cxnId="{77CF8E9A-2CDF-470F-8B50-02B44E50300B}">
      <dgm:prSet/>
      <dgm:spPr/>
      <dgm:t>
        <a:bodyPr/>
        <a:lstStyle/>
        <a:p>
          <a:endParaRPr lang="es-ES"/>
        </a:p>
      </dgm:t>
    </dgm:pt>
    <dgm:pt modelId="{A5F45D3F-5619-4A60-9299-1330C151B8CF}" type="sibTrans" cxnId="{77CF8E9A-2CDF-470F-8B50-02B44E50300B}">
      <dgm:prSet/>
      <dgm:spPr/>
      <dgm:t>
        <a:bodyPr/>
        <a:lstStyle/>
        <a:p>
          <a:endParaRPr lang="es-ES"/>
        </a:p>
      </dgm:t>
    </dgm:pt>
    <dgm:pt modelId="{A274CCDE-563C-4943-B939-14FF349F8919}">
      <dgm:prSet phldrT="[Texto]"/>
      <dgm:spPr/>
      <dgm:t>
        <a:bodyPr/>
        <a:lstStyle/>
        <a:p>
          <a:r>
            <a:rPr lang="es-ES" dirty="0"/>
            <a:t>Plataforma Web</a:t>
          </a:r>
        </a:p>
      </dgm:t>
    </dgm:pt>
    <dgm:pt modelId="{B7E58853-A432-4A81-AE2E-13D03EC0F8F3}" type="parTrans" cxnId="{FDDEF3D3-8C1D-42EC-BBC3-25633C058585}">
      <dgm:prSet/>
      <dgm:spPr/>
      <dgm:t>
        <a:bodyPr/>
        <a:lstStyle/>
        <a:p>
          <a:endParaRPr lang="es-ES"/>
        </a:p>
      </dgm:t>
    </dgm:pt>
    <dgm:pt modelId="{E6834B6F-B607-4817-A8FB-7F2DE63DD000}" type="sibTrans" cxnId="{FDDEF3D3-8C1D-42EC-BBC3-25633C058585}">
      <dgm:prSet/>
      <dgm:spPr/>
      <dgm:t>
        <a:bodyPr/>
        <a:lstStyle/>
        <a:p>
          <a:endParaRPr lang="es-ES"/>
        </a:p>
      </dgm:t>
    </dgm:pt>
    <dgm:pt modelId="{4DE44E61-1DB1-4365-85F0-939A8D09618B}">
      <dgm:prSet phldrT="[Texto]"/>
      <dgm:spPr/>
      <dgm:t>
        <a:bodyPr/>
        <a:lstStyle/>
        <a:p>
          <a:r>
            <a:rPr lang="es-ES" dirty="0"/>
            <a:t>Plataforma Aérea</a:t>
          </a:r>
        </a:p>
      </dgm:t>
    </dgm:pt>
    <dgm:pt modelId="{86C00614-DC02-47C2-844B-3CEB2F1ADA46}" type="parTrans" cxnId="{D335611D-F33E-41F0-A3F1-28D2FC56DDAE}">
      <dgm:prSet/>
      <dgm:spPr/>
      <dgm:t>
        <a:bodyPr/>
        <a:lstStyle/>
        <a:p>
          <a:endParaRPr lang="es-ES"/>
        </a:p>
      </dgm:t>
    </dgm:pt>
    <dgm:pt modelId="{4CD44789-A851-4BCF-B5FD-1884A569FB86}" type="sibTrans" cxnId="{D335611D-F33E-41F0-A3F1-28D2FC56DDAE}">
      <dgm:prSet/>
      <dgm:spPr/>
      <dgm:t>
        <a:bodyPr/>
        <a:lstStyle/>
        <a:p>
          <a:endParaRPr lang="es-ES"/>
        </a:p>
      </dgm:t>
    </dgm:pt>
    <dgm:pt modelId="{430DB0E4-1104-4AC3-AA8C-3241FAC5D98D}">
      <dgm:prSet phldrT="[Texto]"/>
      <dgm:spPr/>
      <dgm:t>
        <a:bodyPr/>
        <a:lstStyle/>
        <a:p>
          <a:r>
            <a:rPr lang="es-ES" dirty="0"/>
            <a:t>+APP</a:t>
          </a:r>
        </a:p>
      </dgm:t>
    </dgm:pt>
    <dgm:pt modelId="{66BB2CF2-2294-451E-9317-54C5AEB9C427}" type="parTrans" cxnId="{C5EECAE7-C67E-4F25-A462-36E2815A2A75}">
      <dgm:prSet/>
      <dgm:spPr/>
      <dgm:t>
        <a:bodyPr/>
        <a:lstStyle/>
        <a:p>
          <a:endParaRPr lang="es-ES"/>
        </a:p>
      </dgm:t>
    </dgm:pt>
    <dgm:pt modelId="{C3091DA7-6BB0-419C-91BF-8087BE2D7E7A}" type="sibTrans" cxnId="{C5EECAE7-C67E-4F25-A462-36E2815A2A75}">
      <dgm:prSet/>
      <dgm:spPr/>
      <dgm:t>
        <a:bodyPr/>
        <a:lstStyle/>
        <a:p>
          <a:endParaRPr lang="es-ES"/>
        </a:p>
      </dgm:t>
    </dgm:pt>
    <dgm:pt modelId="{1F8274D4-F08C-443B-B1C3-01D1EA8D16D9}">
      <dgm:prSet phldrT="[Texto]"/>
      <dgm:spPr/>
      <dgm:t>
        <a:bodyPr/>
        <a:lstStyle/>
        <a:p>
          <a:r>
            <a:rPr lang="es-ES" dirty="0"/>
            <a:t>+VISION ARTIFICIAL</a:t>
          </a:r>
        </a:p>
      </dgm:t>
    </dgm:pt>
    <dgm:pt modelId="{96C9B55F-4B96-4983-A559-3E81E7DF9F0C}" type="parTrans" cxnId="{D9F82264-B4A2-4A5A-A144-CEB5927F3159}">
      <dgm:prSet/>
      <dgm:spPr/>
      <dgm:t>
        <a:bodyPr/>
        <a:lstStyle/>
        <a:p>
          <a:endParaRPr lang="es-ES"/>
        </a:p>
      </dgm:t>
    </dgm:pt>
    <dgm:pt modelId="{CD875AB7-DD64-4975-88F2-E4FF20BD6786}" type="sibTrans" cxnId="{D9F82264-B4A2-4A5A-A144-CEB5927F3159}">
      <dgm:prSet/>
      <dgm:spPr/>
      <dgm:t>
        <a:bodyPr/>
        <a:lstStyle/>
        <a:p>
          <a:endParaRPr lang="es-ES"/>
        </a:p>
      </dgm:t>
    </dgm:pt>
    <dgm:pt modelId="{2A79E933-985D-48A1-8937-15D2D829BA4A}" type="pres">
      <dgm:prSet presAssocID="{9B2CF695-0921-4979-B930-5AF28DCB51E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66619EF-F987-4FE1-B6E7-B3799A39D1CD}" type="pres">
      <dgm:prSet presAssocID="{E4F9F4B8-CD4E-44B5-AA39-49F9969F7A95}" presName="centerShape" presStyleLbl="node0" presStyleIdx="0" presStyleCnt="1"/>
      <dgm:spPr/>
    </dgm:pt>
    <dgm:pt modelId="{F2EBAA4C-46AD-4F3C-8AC3-44F304F060AA}" type="pres">
      <dgm:prSet presAssocID="{A274CCDE-563C-4943-B939-14FF349F8919}" presName="node" presStyleLbl="node1" presStyleIdx="0" presStyleCnt="4">
        <dgm:presLayoutVars>
          <dgm:bulletEnabled val="1"/>
        </dgm:presLayoutVars>
      </dgm:prSet>
      <dgm:spPr/>
    </dgm:pt>
    <dgm:pt modelId="{7EAA4DD4-24D9-4E15-9864-F9866C6F1452}" type="pres">
      <dgm:prSet presAssocID="{A274CCDE-563C-4943-B939-14FF349F8919}" presName="dummy" presStyleCnt="0"/>
      <dgm:spPr/>
    </dgm:pt>
    <dgm:pt modelId="{DCA82D0E-9BD5-4190-91BA-242DF7210197}" type="pres">
      <dgm:prSet presAssocID="{E6834B6F-B607-4817-A8FB-7F2DE63DD000}" presName="sibTrans" presStyleLbl="sibTrans2D1" presStyleIdx="0" presStyleCnt="4"/>
      <dgm:spPr/>
    </dgm:pt>
    <dgm:pt modelId="{638CECC0-F88A-4A87-B8D8-98F29DDC910A}" type="pres">
      <dgm:prSet presAssocID="{4DE44E61-1DB1-4365-85F0-939A8D09618B}" presName="node" presStyleLbl="node1" presStyleIdx="1" presStyleCnt="4">
        <dgm:presLayoutVars>
          <dgm:bulletEnabled val="1"/>
        </dgm:presLayoutVars>
      </dgm:prSet>
      <dgm:spPr/>
    </dgm:pt>
    <dgm:pt modelId="{CB2AF673-6031-464A-809C-9AE5DA272788}" type="pres">
      <dgm:prSet presAssocID="{4DE44E61-1DB1-4365-85F0-939A8D09618B}" presName="dummy" presStyleCnt="0"/>
      <dgm:spPr/>
    </dgm:pt>
    <dgm:pt modelId="{02C7C1BD-08BA-433D-950E-93F79088BE98}" type="pres">
      <dgm:prSet presAssocID="{4CD44789-A851-4BCF-B5FD-1884A569FB86}" presName="sibTrans" presStyleLbl="sibTrans2D1" presStyleIdx="1" presStyleCnt="4"/>
      <dgm:spPr/>
    </dgm:pt>
    <dgm:pt modelId="{498C14A3-EA37-48F5-8D34-0E682BC08F67}" type="pres">
      <dgm:prSet presAssocID="{430DB0E4-1104-4AC3-AA8C-3241FAC5D98D}" presName="node" presStyleLbl="node1" presStyleIdx="2" presStyleCnt="4">
        <dgm:presLayoutVars>
          <dgm:bulletEnabled val="1"/>
        </dgm:presLayoutVars>
      </dgm:prSet>
      <dgm:spPr/>
    </dgm:pt>
    <dgm:pt modelId="{AD326C7F-4A3F-49F9-BF39-5240CBDC5D8E}" type="pres">
      <dgm:prSet presAssocID="{430DB0E4-1104-4AC3-AA8C-3241FAC5D98D}" presName="dummy" presStyleCnt="0"/>
      <dgm:spPr/>
    </dgm:pt>
    <dgm:pt modelId="{DE0CCDE9-10BA-47BA-B754-FCF9C717189C}" type="pres">
      <dgm:prSet presAssocID="{C3091DA7-6BB0-419C-91BF-8087BE2D7E7A}" presName="sibTrans" presStyleLbl="sibTrans2D1" presStyleIdx="2" presStyleCnt="4"/>
      <dgm:spPr/>
    </dgm:pt>
    <dgm:pt modelId="{855F3E67-C3DD-4468-95C4-CF0836F60AD8}" type="pres">
      <dgm:prSet presAssocID="{1F8274D4-F08C-443B-B1C3-01D1EA8D16D9}" presName="node" presStyleLbl="node1" presStyleIdx="3" presStyleCnt="4">
        <dgm:presLayoutVars>
          <dgm:bulletEnabled val="1"/>
        </dgm:presLayoutVars>
      </dgm:prSet>
      <dgm:spPr/>
    </dgm:pt>
    <dgm:pt modelId="{914DFE77-823A-4AF4-85EB-FA75F0257D44}" type="pres">
      <dgm:prSet presAssocID="{1F8274D4-F08C-443B-B1C3-01D1EA8D16D9}" presName="dummy" presStyleCnt="0"/>
      <dgm:spPr/>
    </dgm:pt>
    <dgm:pt modelId="{80C432AC-7688-4DC6-9DCD-9C89838B3267}" type="pres">
      <dgm:prSet presAssocID="{CD875AB7-DD64-4975-88F2-E4FF20BD6786}" presName="sibTrans" presStyleLbl="sibTrans2D1" presStyleIdx="3" presStyleCnt="4"/>
      <dgm:spPr/>
    </dgm:pt>
  </dgm:ptLst>
  <dgm:cxnLst>
    <dgm:cxn modelId="{683C6005-8642-429B-9779-CF2E2143D62A}" type="presOf" srcId="{9B2CF695-0921-4979-B930-5AF28DCB51EE}" destId="{2A79E933-985D-48A1-8937-15D2D829BA4A}" srcOrd="0" destOrd="0" presId="urn:microsoft.com/office/officeart/2005/8/layout/radial6"/>
    <dgm:cxn modelId="{D335611D-F33E-41F0-A3F1-28D2FC56DDAE}" srcId="{E4F9F4B8-CD4E-44B5-AA39-49F9969F7A95}" destId="{4DE44E61-1DB1-4365-85F0-939A8D09618B}" srcOrd="1" destOrd="0" parTransId="{86C00614-DC02-47C2-844B-3CEB2F1ADA46}" sibTransId="{4CD44789-A851-4BCF-B5FD-1884A569FB86}"/>
    <dgm:cxn modelId="{3D153B26-334B-446E-8FB3-A64825FEFCD3}" type="presOf" srcId="{A274CCDE-563C-4943-B939-14FF349F8919}" destId="{F2EBAA4C-46AD-4F3C-8AC3-44F304F060AA}" srcOrd="0" destOrd="0" presId="urn:microsoft.com/office/officeart/2005/8/layout/radial6"/>
    <dgm:cxn modelId="{D9F82264-B4A2-4A5A-A144-CEB5927F3159}" srcId="{E4F9F4B8-CD4E-44B5-AA39-49F9969F7A95}" destId="{1F8274D4-F08C-443B-B1C3-01D1EA8D16D9}" srcOrd="3" destOrd="0" parTransId="{96C9B55F-4B96-4983-A559-3E81E7DF9F0C}" sibTransId="{CD875AB7-DD64-4975-88F2-E4FF20BD6786}"/>
    <dgm:cxn modelId="{3AC3F450-8BAD-47CF-84B5-3984E2E1330E}" type="presOf" srcId="{1F8274D4-F08C-443B-B1C3-01D1EA8D16D9}" destId="{855F3E67-C3DD-4468-95C4-CF0836F60AD8}" srcOrd="0" destOrd="0" presId="urn:microsoft.com/office/officeart/2005/8/layout/radial6"/>
    <dgm:cxn modelId="{96869295-2EF4-4B24-822F-8D51C2826CB2}" type="presOf" srcId="{E4F9F4B8-CD4E-44B5-AA39-49F9969F7A95}" destId="{A66619EF-F987-4FE1-B6E7-B3799A39D1CD}" srcOrd="0" destOrd="0" presId="urn:microsoft.com/office/officeart/2005/8/layout/radial6"/>
    <dgm:cxn modelId="{6DBC6597-4465-4521-B110-27B230911234}" type="presOf" srcId="{4CD44789-A851-4BCF-B5FD-1884A569FB86}" destId="{02C7C1BD-08BA-433D-950E-93F79088BE98}" srcOrd="0" destOrd="0" presId="urn:microsoft.com/office/officeart/2005/8/layout/radial6"/>
    <dgm:cxn modelId="{77CF8E9A-2CDF-470F-8B50-02B44E50300B}" srcId="{9B2CF695-0921-4979-B930-5AF28DCB51EE}" destId="{E4F9F4B8-CD4E-44B5-AA39-49F9969F7A95}" srcOrd="0" destOrd="0" parTransId="{BA5D1833-614D-4EA4-9FDA-81745524350C}" sibTransId="{A5F45D3F-5619-4A60-9299-1330C151B8CF}"/>
    <dgm:cxn modelId="{83406AA7-A8B3-4832-89C7-AD45A6F82007}" type="presOf" srcId="{C3091DA7-6BB0-419C-91BF-8087BE2D7E7A}" destId="{DE0CCDE9-10BA-47BA-B754-FCF9C717189C}" srcOrd="0" destOrd="0" presId="urn:microsoft.com/office/officeart/2005/8/layout/radial6"/>
    <dgm:cxn modelId="{5A5787B0-0D02-4F2D-A02C-0DFF81DF7238}" type="presOf" srcId="{CD875AB7-DD64-4975-88F2-E4FF20BD6786}" destId="{80C432AC-7688-4DC6-9DCD-9C89838B3267}" srcOrd="0" destOrd="0" presId="urn:microsoft.com/office/officeart/2005/8/layout/radial6"/>
    <dgm:cxn modelId="{4495FFBE-88F0-4C0A-8917-FC82329442A2}" type="presOf" srcId="{4DE44E61-1DB1-4365-85F0-939A8D09618B}" destId="{638CECC0-F88A-4A87-B8D8-98F29DDC910A}" srcOrd="0" destOrd="0" presId="urn:microsoft.com/office/officeart/2005/8/layout/radial6"/>
    <dgm:cxn modelId="{D9FD94C2-9B39-4470-BBD7-ABB4B9073CE3}" type="presOf" srcId="{430DB0E4-1104-4AC3-AA8C-3241FAC5D98D}" destId="{498C14A3-EA37-48F5-8D34-0E682BC08F67}" srcOrd="0" destOrd="0" presId="urn:microsoft.com/office/officeart/2005/8/layout/radial6"/>
    <dgm:cxn modelId="{FDDEF3D3-8C1D-42EC-BBC3-25633C058585}" srcId="{E4F9F4B8-CD4E-44B5-AA39-49F9969F7A95}" destId="{A274CCDE-563C-4943-B939-14FF349F8919}" srcOrd="0" destOrd="0" parTransId="{B7E58853-A432-4A81-AE2E-13D03EC0F8F3}" sibTransId="{E6834B6F-B607-4817-A8FB-7F2DE63DD000}"/>
    <dgm:cxn modelId="{C5EECAE7-C67E-4F25-A462-36E2815A2A75}" srcId="{E4F9F4B8-CD4E-44B5-AA39-49F9969F7A95}" destId="{430DB0E4-1104-4AC3-AA8C-3241FAC5D98D}" srcOrd="2" destOrd="0" parTransId="{66BB2CF2-2294-451E-9317-54C5AEB9C427}" sibTransId="{C3091DA7-6BB0-419C-91BF-8087BE2D7E7A}"/>
    <dgm:cxn modelId="{1C08A7EB-B363-4584-97AD-2E2C4E52AABA}" type="presOf" srcId="{E6834B6F-B607-4817-A8FB-7F2DE63DD000}" destId="{DCA82D0E-9BD5-4190-91BA-242DF7210197}" srcOrd="0" destOrd="0" presId="urn:microsoft.com/office/officeart/2005/8/layout/radial6"/>
    <dgm:cxn modelId="{E55CD171-538F-4968-A5EF-4C38412418A4}" type="presParOf" srcId="{2A79E933-985D-48A1-8937-15D2D829BA4A}" destId="{A66619EF-F987-4FE1-B6E7-B3799A39D1CD}" srcOrd="0" destOrd="0" presId="urn:microsoft.com/office/officeart/2005/8/layout/radial6"/>
    <dgm:cxn modelId="{638A7605-5990-4FF0-BAE1-13045634C0C1}" type="presParOf" srcId="{2A79E933-985D-48A1-8937-15D2D829BA4A}" destId="{F2EBAA4C-46AD-4F3C-8AC3-44F304F060AA}" srcOrd="1" destOrd="0" presId="urn:microsoft.com/office/officeart/2005/8/layout/radial6"/>
    <dgm:cxn modelId="{8FAC7524-A212-4967-BE7F-3082598EB33B}" type="presParOf" srcId="{2A79E933-985D-48A1-8937-15D2D829BA4A}" destId="{7EAA4DD4-24D9-4E15-9864-F9866C6F1452}" srcOrd="2" destOrd="0" presId="urn:microsoft.com/office/officeart/2005/8/layout/radial6"/>
    <dgm:cxn modelId="{2E89CDD4-5EB9-468A-A8A7-AE19FDB39B77}" type="presParOf" srcId="{2A79E933-985D-48A1-8937-15D2D829BA4A}" destId="{DCA82D0E-9BD5-4190-91BA-242DF7210197}" srcOrd="3" destOrd="0" presId="urn:microsoft.com/office/officeart/2005/8/layout/radial6"/>
    <dgm:cxn modelId="{57B3FA73-2E2D-4797-ACAA-E663846B03B1}" type="presParOf" srcId="{2A79E933-985D-48A1-8937-15D2D829BA4A}" destId="{638CECC0-F88A-4A87-B8D8-98F29DDC910A}" srcOrd="4" destOrd="0" presId="urn:microsoft.com/office/officeart/2005/8/layout/radial6"/>
    <dgm:cxn modelId="{10432921-AC57-41F4-8F9F-1E7BD77C5551}" type="presParOf" srcId="{2A79E933-985D-48A1-8937-15D2D829BA4A}" destId="{CB2AF673-6031-464A-809C-9AE5DA272788}" srcOrd="5" destOrd="0" presId="urn:microsoft.com/office/officeart/2005/8/layout/radial6"/>
    <dgm:cxn modelId="{BA820042-9F22-4715-9C51-943E8A455C7F}" type="presParOf" srcId="{2A79E933-985D-48A1-8937-15D2D829BA4A}" destId="{02C7C1BD-08BA-433D-950E-93F79088BE98}" srcOrd="6" destOrd="0" presId="urn:microsoft.com/office/officeart/2005/8/layout/radial6"/>
    <dgm:cxn modelId="{A5B819C6-2C5A-451A-9305-51710E81627A}" type="presParOf" srcId="{2A79E933-985D-48A1-8937-15D2D829BA4A}" destId="{498C14A3-EA37-48F5-8D34-0E682BC08F67}" srcOrd="7" destOrd="0" presId="urn:microsoft.com/office/officeart/2005/8/layout/radial6"/>
    <dgm:cxn modelId="{330B8F27-F37E-41D5-BF04-EA0D7480F1BB}" type="presParOf" srcId="{2A79E933-985D-48A1-8937-15D2D829BA4A}" destId="{AD326C7F-4A3F-49F9-BF39-5240CBDC5D8E}" srcOrd="8" destOrd="0" presId="urn:microsoft.com/office/officeart/2005/8/layout/radial6"/>
    <dgm:cxn modelId="{781FA773-59BB-4288-B724-FF76A4ECC566}" type="presParOf" srcId="{2A79E933-985D-48A1-8937-15D2D829BA4A}" destId="{DE0CCDE9-10BA-47BA-B754-FCF9C717189C}" srcOrd="9" destOrd="0" presId="urn:microsoft.com/office/officeart/2005/8/layout/radial6"/>
    <dgm:cxn modelId="{4AA06D82-B142-4F96-A306-9EEDF5B1B516}" type="presParOf" srcId="{2A79E933-985D-48A1-8937-15D2D829BA4A}" destId="{855F3E67-C3DD-4468-95C4-CF0836F60AD8}" srcOrd="10" destOrd="0" presId="urn:microsoft.com/office/officeart/2005/8/layout/radial6"/>
    <dgm:cxn modelId="{BDA1343A-A3B6-4AFD-A6E8-8DB8D7E2065E}" type="presParOf" srcId="{2A79E933-985D-48A1-8937-15D2D829BA4A}" destId="{914DFE77-823A-4AF4-85EB-FA75F0257D44}" srcOrd="11" destOrd="0" presId="urn:microsoft.com/office/officeart/2005/8/layout/radial6"/>
    <dgm:cxn modelId="{2C970F8C-FB75-4752-A1B1-C78569212CE8}" type="presParOf" srcId="{2A79E933-985D-48A1-8937-15D2D829BA4A}" destId="{80C432AC-7688-4DC6-9DCD-9C89838B326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432AC-7688-4DC6-9DCD-9C89838B3267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CCDE9-10BA-47BA-B754-FCF9C717189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7C1BD-08BA-433D-950E-93F79088BE98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82D0E-9BD5-4190-91BA-242DF7210197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619EF-F987-4FE1-B6E7-B3799A39D1CD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 err="1"/>
            <a:t>Ñawuy</a:t>
          </a:r>
          <a:endParaRPr lang="es-ES" sz="3500" kern="1200" dirty="0"/>
        </a:p>
      </dsp:txBody>
      <dsp:txXfrm>
        <a:off x="3385569" y="2030903"/>
        <a:ext cx="1356860" cy="1356860"/>
      </dsp:txXfrm>
    </dsp:sp>
    <dsp:sp modelId="{F2EBAA4C-46AD-4F3C-8AC3-44F304F060AA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Plataforma Web</a:t>
          </a:r>
        </a:p>
      </dsp:txBody>
      <dsp:txXfrm>
        <a:off x="3589098" y="199168"/>
        <a:ext cx="949803" cy="949803"/>
      </dsp:txXfrm>
    </dsp:sp>
    <dsp:sp modelId="{638CECC0-F88A-4A87-B8D8-98F29DDC910A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Plataforma Aérea</a:t>
          </a:r>
        </a:p>
      </dsp:txBody>
      <dsp:txXfrm>
        <a:off x="5624361" y="2234431"/>
        <a:ext cx="949803" cy="949803"/>
      </dsp:txXfrm>
    </dsp:sp>
    <dsp:sp modelId="{498C14A3-EA37-48F5-8D34-0E682BC08F67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+APP</a:t>
          </a:r>
        </a:p>
      </dsp:txBody>
      <dsp:txXfrm>
        <a:off x="3589098" y="4269695"/>
        <a:ext cx="949803" cy="949803"/>
      </dsp:txXfrm>
    </dsp:sp>
    <dsp:sp modelId="{855F3E67-C3DD-4468-95C4-CF0836F60AD8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+VISION ARTIFICIAL</a:t>
          </a:r>
        </a:p>
      </dsp:txBody>
      <dsp:txXfrm>
        <a:off x="1553834" y="2234431"/>
        <a:ext cx="949803" cy="949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729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67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47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540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928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734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134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284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39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005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262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7655F-9AAF-45C6-B887-F25DBA3ACECC}" type="datetimeFigureOut">
              <a:rPr lang="es-CL" smtClean="0"/>
              <a:t>30-04-2017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2A90F-70C0-4692-9C64-CAF405DE794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500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166756"/>
            <a:ext cx="3425609" cy="22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181553"/>
            <a:ext cx="3433324" cy="2249993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contenido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624480"/>
            <a:ext cx="3423916" cy="340876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s-CL" sz="5400" dirty="0" err="1">
                <a:solidFill>
                  <a:schemeClr val="bg1"/>
                </a:solidFill>
              </a:rPr>
              <a:t>Ñawiy</a:t>
            </a:r>
            <a:endParaRPr lang="es-CL" sz="54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39362" y="5815698"/>
            <a:ext cx="9144000" cy="420001"/>
          </a:xfrm>
        </p:spPr>
        <p:txBody>
          <a:bodyPr>
            <a:normAutofit/>
          </a:bodyPr>
          <a:lstStyle/>
          <a:p>
            <a:r>
              <a:rPr lang="es-CL" sz="2000">
                <a:solidFill>
                  <a:srgbClr val="F8FB57"/>
                </a:solidFill>
              </a:rPr>
              <a:t>Space Apps CHILE 2017</a:t>
            </a:r>
          </a:p>
        </p:txBody>
      </p:sp>
    </p:spTree>
    <p:extLst>
      <p:ext uri="{BB962C8B-B14F-4D97-AF65-F5344CB8AC3E}">
        <p14:creationId xmlns:p14="http://schemas.microsoft.com/office/powerpoint/2010/main" val="71225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vukjgv - SketchUp Pro 2016 (26 days left in TRIAL) 30-04-2017 10_39_2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000" end="15734.0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74061" cy="664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479180" y="625296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b="1" dirty="0"/>
              <a:t>Estación Servidor</a:t>
            </a:r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798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vukjgv - SketchUp Pro 2016 (26 days left in TRIAL) 30-04-2017 10_39_25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5000" end="9734.0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73314" cy="6648450"/>
          </a:xfrm>
        </p:spPr>
      </p:pic>
      <p:sp>
        <p:nvSpPr>
          <p:cNvPr id="5" name="CuadroTexto 4"/>
          <p:cNvSpPr txBox="1"/>
          <p:nvPr/>
        </p:nvSpPr>
        <p:spPr>
          <a:xfrm>
            <a:off x="479180" y="625296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b="1" dirty="0"/>
              <a:t>APP Crowdsourcing</a:t>
            </a:r>
          </a:p>
        </p:txBody>
      </p:sp>
    </p:spTree>
    <p:extLst>
      <p:ext uri="{BB962C8B-B14F-4D97-AF65-F5344CB8AC3E}">
        <p14:creationId xmlns:p14="http://schemas.microsoft.com/office/powerpoint/2010/main" val="268913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IMPACTO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52450" y="152828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sz="2800" dirty="0"/>
              <a:t>Cambio radical en combatir/prevenir los incendios forestales.</a:t>
            </a:r>
          </a:p>
          <a:p>
            <a:endParaRPr lang="es-CL" sz="2800" dirty="0"/>
          </a:p>
          <a:p>
            <a:r>
              <a:rPr lang="es-CL" sz="2800" dirty="0"/>
              <a:t>Implementarse en zonas urbanas con plan cuadrante.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38200" y="33441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A FUTURO…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52450" y="460394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sz="2800" dirty="0"/>
              <a:t>Pool de Datos satelitales</a:t>
            </a:r>
          </a:p>
        </p:txBody>
      </p:sp>
    </p:spTree>
    <p:extLst>
      <p:ext uri="{BB962C8B-B14F-4D97-AF65-F5344CB8AC3E}">
        <p14:creationId xmlns:p14="http://schemas.microsoft.com/office/powerpoint/2010/main" val="278730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166756"/>
            <a:ext cx="3425609" cy="22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181553"/>
            <a:ext cx="3433324" cy="2249993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contenido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624480"/>
            <a:ext cx="3423916" cy="340876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s-CL" sz="5400" dirty="0">
                <a:solidFill>
                  <a:schemeClr val="bg1"/>
                </a:solidFill>
              </a:rPr>
              <a:t>¡GRACIAS!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39362" y="5815698"/>
            <a:ext cx="9144000" cy="420001"/>
          </a:xfrm>
        </p:spPr>
        <p:txBody>
          <a:bodyPr>
            <a:normAutofit/>
          </a:bodyPr>
          <a:lstStyle/>
          <a:p>
            <a:r>
              <a:rPr lang="es-CL" sz="2000">
                <a:solidFill>
                  <a:srgbClr val="F8FB57"/>
                </a:solidFill>
              </a:rPr>
              <a:t>Space Apps CHILE 2017</a:t>
            </a:r>
          </a:p>
        </p:txBody>
      </p:sp>
    </p:spTree>
    <p:extLst>
      <p:ext uri="{BB962C8B-B14F-4D97-AF65-F5344CB8AC3E}">
        <p14:creationId xmlns:p14="http://schemas.microsoft.com/office/powerpoint/2010/main" val="36591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r="33122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19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69940" y="246888"/>
            <a:ext cx="6172200" cy="1828800"/>
          </a:xfrm>
        </p:spPr>
        <p:txBody>
          <a:bodyPr>
            <a:normAutofit/>
          </a:bodyPr>
          <a:lstStyle/>
          <a:p>
            <a:r>
              <a:rPr lang="es-CL" b="1" dirty="0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CL" dirty="0">
                <a:solidFill>
                  <a:schemeClr val="bg1"/>
                </a:solidFill>
              </a:rPr>
              <a:t>Incendio FEB – 2017:</a:t>
            </a:r>
          </a:p>
          <a:p>
            <a:r>
              <a:rPr lang="es-CL" sz="2400" dirty="0">
                <a:solidFill>
                  <a:schemeClr val="bg1"/>
                </a:solidFill>
              </a:rPr>
              <a:t>¿Cuántas familias quedaron damnificadas?</a:t>
            </a:r>
          </a:p>
          <a:p>
            <a:r>
              <a:rPr lang="es-CL" sz="2400" dirty="0">
                <a:solidFill>
                  <a:schemeClr val="bg1"/>
                </a:solidFill>
              </a:rPr>
              <a:t>Esto nos motivó a desarrollar una solución colaborativa, eco-amigable y de rápida respuesta</a:t>
            </a:r>
          </a:p>
          <a:p>
            <a:r>
              <a:rPr lang="es-CL" sz="2400" dirty="0">
                <a:solidFill>
                  <a:schemeClr val="bg1"/>
                </a:solidFill>
              </a:rPr>
              <a:t>Todos nosotros podemos ayudar a combatir incendios!</a:t>
            </a:r>
          </a:p>
          <a:p>
            <a:endParaRPr lang="es-CL" sz="2400" dirty="0">
              <a:solidFill>
                <a:schemeClr val="bg1"/>
              </a:solidFill>
            </a:endParaRPr>
          </a:p>
          <a:p>
            <a:r>
              <a:rPr lang="es-CL" sz="2400" dirty="0">
                <a:solidFill>
                  <a:schemeClr val="bg1"/>
                </a:solidFill>
              </a:rPr>
              <a:t>Les explicaré por qué…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553450" y="246888"/>
            <a:ext cx="3048000" cy="2308324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INTEGRANTES</a:t>
            </a:r>
          </a:p>
          <a:p>
            <a:endParaRPr lang="es-CL" dirty="0">
              <a:solidFill>
                <a:schemeClr val="bg1"/>
              </a:solidFill>
            </a:endParaRPr>
          </a:p>
          <a:p>
            <a:r>
              <a:rPr lang="es-CL" dirty="0">
                <a:solidFill>
                  <a:schemeClr val="bg1"/>
                </a:solidFill>
              </a:rPr>
              <a:t>-Camila Claro</a:t>
            </a:r>
          </a:p>
          <a:p>
            <a:r>
              <a:rPr lang="es-CL" dirty="0">
                <a:solidFill>
                  <a:schemeClr val="bg1"/>
                </a:solidFill>
              </a:rPr>
              <a:t>-</a:t>
            </a:r>
            <a:r>
              <a:rPr lang="es-CL" dirty="0" err="1">
                <a:solidFill>
                  <a:schemeClr val="bg1"/>
                </a:solidFill>
              </a:rPr>
              <a:t>Victor</a:t>
            </a:r>
            <a:r>
              <a:rPr lang="es-CL" dirty="0">
                <a:solidFill>
                  <a:schemeClr val="bg1"/>
                </a:solidFill>
              </a:rPr>
              <a:t> Triviño</a:t>
            </a:r>
          </a:p>
          <a:p>
            <a:r>
              <a:rPr lang="es-CL" dirty="0">
                <a:solidFill>
                  <a:schemeClr val="bg1"/>
                </a:solidFill>
              </a:rPr>
              <a:t>-Macarena Rebolledo</a:t>
            </a:r>
          </a:p>
          <a:p>
            <a:r>
              <a:rPr lang="es-CL" dirty="0">
                <a:solidFill>
                  <a:schemeClr val="bg1"/>
                </a:solidFill>
              </a:rPr>
              <a:t>-Ricardo </a:t>
            </a:r>
            <a:r>
              <a:rPr lang="es-CL" dirty="0" err="1">
                <a:solidFill>
                  <a:schemeClr val="bg1"/>
                </a:solidFill>
              </a:rPr>
              <a:t>Cartillo</a:t>
            </a:r>
            <a:endParaRPr lang="es-CL" dirty="0">
              <a:solidFill>
                <a:schemeClr val="bg1"/>
              </a:solidFill>
            </a:endParaRPr>
          </a:p>
          <a:p>
            <a:r>
              <a:rPr lang="es-CL" dirty="0">
                <a:solidFill>
                  <a:schemeClr val="bg1"/>
                </a:solidFill>
              </a:rPr>
              <a:t>-Felipe Reyes</a:t>
            </a:r>
          </a:p>
          <a:p>
            <a:r>
              <a:rPr lang="es-CL" dirty="0">
                <a:solidFill>
                  <a:schemeClr val="bg1"/>
                </a:solidFill>
              </a:rPr>
              <a:t>-Pablo </a:t>
            </a:r>
            <a:r>
              <a:rPr lang="es-CL" dirty="0" err="1">
                <a:solidFill>
                  <a:schemeClr val="bg1"/>
                </a:solidFill>
              </a:rPr>
              <a:t>Liberona</a:t>
            </a:r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91" y="4728972"/>
            <a:ext cx="2857500" cy="1790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166" y="4728972"/>
            <a:ext cx="1657159" cy="165715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9734550" y="5024157"/>
            <a:ext cx="666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2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077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incendio en chile av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92" b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es-CL" sz="4000"/>
              <a:t>WHY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s-CL" sz="2200"/>
              <a:t>Hubo respuestas tardías</a:t>
            </a:r>
          </a:p>
          <a:p>
            <a:pPr lvl="1">
              <a:lnSpc>
                <a:spcPct val="70000"/>
              </a:lnSpc>
            </a:pPr>
            <a:r>
              <a:rPr lang="es-CL" sz="2200"/>
              <a:t>Gente</a:t>
            </a:r>
          </a:p>
          <a:p>
            <a:pPr lvl="1">
              <a:lnSpc>
                <a:spcPct val="70000"/>
              </a:lnSpc>
            </a:pPr>
            <a:r>
              <a:rPr lang="es-CL" sz="2200"/>
              <a:t>Bosques</a:t>
            </a:r>
          </a:p>
          <a:p>
            <a:pPr lvl="1">
              <a:lnSpc>
                <a:spcPct val="70000"/>
              </a:lnSpc>
            </a:pPr>
            <a:r>
              <a:rPr lang="es-CL" sz="2200"/>
              <a:t>Económico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s-CL" sz="2200"/>
          </a:p>
          <a:p>
            <a:pPr marL="457200" lvl="1" indent="0">
              <a:lnSpc>
                <a:spcPct val="70000"/>
              </a:lnSpc>
              <a:buNone/>
            </a:pPr>
            <a:r>
              <a:rPr lang="es-CL" sz="2200"/>
              <a:t>KILLER DATA: 	+7000 Damnificados!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s-CL" sz="2200"/>
              <a:t>			+1500 casas destruidas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s-CL" sz="2200"/>
              <a:t>			+350 muertos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s-CL" sz="2200"/>
              <a:t>			141.000 hectáreas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s-CL" sz="2200"/>
              <a:t>		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00" y="793729"/>
            <a:ext cx="19050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WHAT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249370854"/>
              </p:ext>
            </p:extLst>
          </p:nvPr>
        </p:nvGraphicFramePr>
        <p:xfrm>
          <a:off x="3365500" y="7582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537" y="1782763"/>
            <a:ext cx="2151876" cy="2151876"/>
          </a:xfrm>
          <a:prstGeom prst="rect">
            <a:avLst/>
          </a:prstGeom>
        </p:spPr>
      </p:pic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Plataforma web colaborativa</a:t>
            </a:r>
          </a:p>
          <a:p>
            <a:r>
              <a:rPr lang="es-CL" dirty="0"/>
              <a:t>Plataforma aérea </a:t>
            </a:r>
          </a:p>
          <a:p>
            <a:r>
              <a:rPr lang="es-CL" dirty="0"/>
              <a:t>Uso APP</a:t>
            </a:r>
          </a:p>
          <a:p>
            <a:r>
              <a:rPr lang="es-CL" dirty="0"/>
              <a:t>Uso Visión Artificial</a:t>
            </a:r>
          </a:p>
        </p:txBody>
      </p:sp>
    </p:spTree>
    <p:extLst>
      <p:ext uri="{BB962C8B-B14F-4D97-AF65-F5344CB8AC3E}">
        <p14:creationId xmlns:p14="http://schemas.microsoft.com/office/powerpoint/2010/main" val="213977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2913" y="93277"/>
            <a:ext cx="10515600" cy="1325563"/>
          </a:xfrm>
        </p:spPr>
        <p:txBody>
          <a:bodyPr/>
          <a:lstStyle/>
          <a:p>
            <a:r>
              <a:rPr lang="es-CL" dirty="0"/>
              <a:t>Primer Pilar: Plataforma Web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246313"/>
            <a:ext cx="1993106" cy="3543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63" y="2246313"/>
            <a:ext cx="1993106" cy="3543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729" y="2246313"/>
            <a:ext cx="1993106" cy="3543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96" y="2246313"/>
            <a:ext cx="1993106" cy="35433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664" y="2246313"/>
            <a:ext cx="1993106" cy="35433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01" y="1151860"/>
            <a:ext cx="1077655" cy="10776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48" y="1003494"/>
            <a:ext cx="1226021" cy="122602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02" y="1003494"/>
            <a:ext cx="1226021" cy="122602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81" y="1003493"/>
            <a:ext cx="1226021" cy="122602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15" y="1003492"/>
            <a:ext cx="1226021" cy="122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88" y="-1054011"/>
            <a:ext cx="7226211" cy="7226211"/>
          </a:xfrm>
          <a:prstGeom prst="rect">
            <a:avLst/>
          </a:prstGeom>
        </p:spPr>
      </p:pic>
      <p:pic>
        <p:nvPicPr>
          <p:cNvPr id="4" name="video-1493563618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851.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189" y="1295400"/>
            <a:ext cx="2950546" cy="5258419"/>
          </a:xfrm>
        </p:spPr>
      </p:pic>
      <p:sp>
        <p:nvSpPr>
          <p:cNvPr id="9" name="CuadroTexto 8"/>
          <p:cNvSpPr txBox="1"/>
          <p:nvPr/>
        </p:nvSpPr>
        <p:spPr>
          <a:xfrm>
            <a:off x="7686677" y="263524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200" dirty="0"/>
              <a:t>APP</a:t>
            </a:r>
          </a:p>
        </p:txBody>
      </p:sp>
      <p:pic>
        <p:nvPicPr>
          <p:cNvPr id="10" name="video-149356361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00" end="9851.99990000000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85433" y="1295400"/>
            <a:ext cx="2950546" cy="525841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273530" y="540522"/>
            <a:ext cx="137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/>
              <a:t>Inicio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432830" y="95071"/>
            <a:ext cx="2255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/>
              <a:t>Enviar Ubicación</a:t>
            </a:r>
          </a:p>
        </p:txBody>
      </p:sp>
    </p:spTree>
    <p:extLst>
      <p:ext uri="{BB962C8B-B14F-4D97-AF65-F5344CB8AC3E}">
        <p14:creationId xmlns:p14="http://schemas.microsoft.com/office/powerpoint/2010/main" val="15345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vukjgv - SketchUp Pro 2016 (26 days left in TRIAL) 30-04-2017 10_39_25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41734.0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666749" y="1690688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b="1" dirty="0"/>
              <a:t>GLOBO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Segundo Pilar: Plataforma Aérea “</a:t>
            </a:r>
            <a:r>
              <a:rPr lang="es-CL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Ñawiy</a:t>
            </a:r>
            <a:r>
              <a:rPr lang="es-CL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673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vukjgv - SketchUp Pro 2016 (26 days left in TRIAL) 30-04-2017 10_39_25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7000" end="25734.0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68553" cy="659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479180" y="625296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b="1" dirty="0"/>
              <a:t>CÁMARA + </a:t>
            </a:r>
            <a:r>
              <a:rPr lang="es-CL" sz="3600" b="1" dirty="0" err="1"/>
              <a:t>OpenCV</a:t>
            </a:r>
            <a:endParaRPr lang="es-CL" sz="3600" b="1" dirty="0"/>
          </a:p>
        </p:txBody>
      </p:sp>
    </p:spTree>
    <p:extLst>
      <p:ext uri="{BB962C8B-B14F-4D97-AF65-F5344CB8AC3E}">
        <p14:creationId xmlns:p14="http://schemas.microsoft.com/office/powerpoint/2010/main" val="912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8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Algoritmo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Segmentación</a:t>
            </a:r>
            <a:r>
              <a:rPr lang="en-US" sz="3600" dirty="0">
                <a:solidFill>
                  <a:schemeClr val="bg1"/>
                </a:solidFill>
              </a:rPr>
              <a:t> + </a:t>
            </a:r>
            <a:r>
              <a:rPr lang="en-US" sz="3600" dirty="0" err="1">
                <a:solidFill>
                  <a:schemeClr val="bg1"/>
                </a:solidFill>
              </a:rPr>
              <a:t>Detección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969" t="5534" r="12969" b="6645"/>
          <a:stretch/>
        </p:blipFill>
        <p:spPr>
          <a:xfrm>
            <a:off x="4143375" y="647700"/>
            <a:ext cx="10248900" cy="6019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05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157</Words>
  <Application>Microsoft Office PowerPoint</Application>
  <PresentationFormat>Panorámica</PresentationFormat>
  <Paragraphs>57</Paragraphs>
  <Slides>13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Ñawiy</vt:lpstr>
      <vt:lpstr>WHO</vt:lpstr>
      <vt:lpstr>WHY</vt:lpstr>
      <vt:lpstr>WHAT</vt:lpstr>
      <vt:lpstr>Primer Pilar: Plataforma Web</vt:lpstr>
      <vt:lpstr>Presentación de PowerPoint</vt:lpstr>
      <vt:lpstr>Segundo Pilar: Plataforma Aérea “Ñawiy”</vt:lpstr>
      <vt:lpstr>Presentación de PowerPoint</vt:lpstr>
      <vt:lpstr>Algoritmo Segmentación + Detección</vt:lpstr>
      <vt:lpstr>Presentación de PowerPoint</vt:lpstr>
      <vt:lpstr>Presentación de PowerPoint</vt:lpstr>
      <vt:lpstr>IMPACTO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PABLO-AR</dc:creator>
  <cp:lastModifiedBy>PABLO-AR</cp:lastModifiedBy>
  <cp:revision>22</cp:revision>
  <dcterms:created xsi:type="dcterms:W3CDTF">2017-04-29T18:28:57Z</dcterms:created>
  <dcterms:modified xsi:type="dcterms:W3CDTF">2017-04-30T15:47:05Z</dcterms:modified>
</cp:coreProperties>
</file>